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7" r:id="rId3"/>
    <p:sldId id="266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uti Shruti" userId="fa64826cae0ad1dc" providerId="LiveId" clId="{F51D7F1D-D54C-4B79-B7B0-8C7802525565}"/>
    <pc:docChg chg="custSel addSld delSld modSld">
      <pc:chgData name="Shruti Shruti" userId="fa64826cae0ad1dc" providerId="LiveId" clId="{F51D7F1D-D54C-4B79-B7B0-8C7802525565}" dt="2024-05-06T15:29:30.142" v="117" actId="1076"/>
      <pc:docMkLst>
        <pc:docMk/>
      </pc:docMkLst>
      <pc:sldChg chg="modSp mod">
        <pc:chgData name="Shruti Shruti" userId="fa64826cae0ad1dc" providerId="LiveId" clId="{F51D7F1D-D54C-4B79-B7B0-8C7802525565}" dt="2024-05-06T15:19:47.361" v="103" actId="1076"/>
        <pc:sldMkLst>
          <pc:docMk/>
          <pc:sldMk cId="2026923613" sldId="257"/>
        </pc:sldMkLst>
        <pc:spChg chg="mod">
          <ac:chgData name="Shruti Shruti" userId="fa64826cae0ad1dc" providerId="LiveId" clId="{F51D7F1D-D54C-4B79-B7B0-8C7802525565}" dt="2024-05-06T15:19:47.361" v="103" actId="1076"/>
          <ac:spMkLst>
            <pc:docMk/>
            <pc:sldMk cId="2026923613" sldId="257"/>
            <ac:spMk id="8" creationId="{4E93FFC8-7C44-1C78-B81B-69C4AC24DC1E}"/>
          </ac:spMkLst>
        </pc:spChg>
        <pc:picChg chg="mod">
          <ac:chgData name="Shruti Shruti" userId="fa64826cae0ad1dc" providerId="LiveId" clId="{F51D7F1D-D54C-4B79-B7B0-8C7802525565}" dt="2024-05-06T15:17:37.535" v="46" actId="1076"/>
          <ac:picMkLst>
            <pc:docMk/>
            <pc:sldMk cId="2026923613" sldId="257"/>
            <ac:picMk id="2" creationId="{CC425E83-B1B8-14C5-6C71-A1F5CCBCE1C3}"/>
          </ac:picMkLst>
        </pc:picChg>
      </pc:sldChg>
      <pc:sldChg chg="addSp delSp modSp add del mod delAnim modAnim">
        <pc:chgData name="Shruti Shruti" userId="fa64826cae0ad1dc" providerId="LiveId" clId="{F51D7F1D-D54C-4B79-B7B0-8C7802525565}" dt="2024-05-06T13:14:31.492" v="45" actId="47"/>
        <pc:sldMkLst>
          <pc:docMk/>
          <pc:sldMk cId="1023629005" sldId="267"/>
        </pc:sldMkLst>
        <pc:spChg chg="add del mod">
          <ac:chgData name="Shruti Shruti" userId="fa64826cae0ad1dc" providerId="LiveId" clId="{F51D7F1D-D54C-4B79-B7B0-8C7802525565}" dt="2024-05-06T12:47:29.415" v="7" actId="21"/>
          <ac:spMkLst>
            <pc:docMk/>
            <pc:sldMk cId="1023629005" sldId="267"/>
            <ac:spMk id="2" creationId="{56E9AF98-5F8D-8AF8-39C1-5507DD1F4BC1}"/>
          </ac:spMkLst>
        </pc:spChg>
        <pc:spChg chg="add del mod ord">
          <ac:chgData name="Shruti Shruti" userId="fa64826cae0ad1dc" providerId="LiveId" clId="{F51D7F1D-D54C-4B79-B7B0-8C7802525565}" dt="2024-05-06T12:52:19.452" v="29"/>
          <ac:spMkLst>
            <pc:docMk/>
            <pc:sldMk cId="1023629005" sldId="267"/>
            <ac:spMk id="4" creationId="{90DE248D-B913-4C7E-9005-89FEEED57BA6}"/>
          </ac:spMkLst>
        </pc:spChg>
        <pc:spChg chg="del mod">
          <ac:chgData name="Shruti Shruti" userId="fa64826cae0ad1dc" providerId="LiveId" clId="{F51D7F1D-D54C-4B79-B7B0-8C7802525565}" dt="2024-05-06T12:52:19.452" v="29"/>
          <ac:spMkLst>
            <pc:docMk/>
            <pc:sldMk cId="1023629005" sldId="267"/>
            <ac:spMk id="5" creationId="{B6338A81-573F-5526-289D-F89F502317A2}"/>
          </ac:spMkLst>
        </pc:spChg>
        <pc:spChg chg="mod">
          <ac:chgData name="Shruti Shruti" userId="fa64826cae0ad1dc" providerId="LiveId" clId="{F51D7F1D-D54C-4B79-B7B0-8C7802525565}" dt="2024-05-06T13:00:16.368" v="44" actId="14100"/>
          <ac:spMkLst>
            <pc:docMk/>
            <pc:sldMk cId="1023629005" sldId="267"/>
            <ac:spMk id="6" creationId="{DD059C8E-A03F-82AC-1C5B-A45883DA0070}"/>
          </ac:spMkLst>
        </pc:spChg>
        <pc:picChg chg="del">
          <ac:chgData name="Shruti Shruti" userId="fa64826cae0ad1dc" providerId="LiveId" clId="{F51D7F1D-D54C-4B79-B7B0-8C7802525565}" dt="2024-05-06T12:47:34.729" v="8" actId="478"/>
          <ac:picMkLst>
            <pc:docMk/>
            <pc:sldMk cId="1023629005" sldId="267"/>
            <ac:picMk id="3" creationId="{75259186-5FFC-34DC-66FE-F6D1982FA94A}"/>
          </ac:picMkLst>
        </pc:picChg>
        <pc:picChg chg="add del mod ord">
          <ac:chgData name="Shruti Shruti" userId="fa64826cae0ad1dc" providerId="LiveId" clId="{F51D7F1D-D54C-4B79-B7B0-8C7802525565}" dt="2024-05-06T12:59:22.717" v="37" actId="21"/>
          <ac:picMkLst>
            <pc:docMk/>
            <pc:sldMk cId="1023629005" sldId="267"/>
            <ac:picMk id="7" creationId="{C6321F3C-A5E7-CC97-42B2-9AEC9A0A5659}"/>
          </ac:picMkLst>
        </pc:picChg>
        <pc:picChg chg="add mod ord">
          <ac:chgData name="Shruti Shruti" userId="fa64826cae0ad1dc" providerId="LiveId" clId="{F51D7F1D-D54C-4B79-B7B0-8C7802525565}" dt="2024-05-06T13:00:01.610" v="42" actId="14100"/>
          <ac:picMkLst>
            <pc:docMk/>
            <pc:sldMk cId="1023629005" sldId="267"/>
            <ac:picMk id="8" creationId="{8F7C982C-A24B-191E-843D-409FF325ED94}"/>
          </ac:picMkLst>
        </pc:picChg>
      </pc:sldChg>
      <pc:sldChg chg="addSp delSp modSp add mod delAnim modAnim">
        <pc:chgData name="Shruti Shruti" userId="fa64826cae0ad1dc" providerId="LiveId" clId="{F51D7F1D-D54C-4B79-B7B0-8C7802525565}" dt="2024-05-06T15:29:30.142" v="117" actId="1076"/>
        <pc:sldMkLst>
          <pc:docMk/>
          <pc:sldMk cId="3386289717" sldId="267"/>
        </pc:sldMkLst>
        <pc:spChg chg="del mod">
          <ac:chgData name="Shruti Shruti" userId="fa64826cae0ad1dc" providerId="LiveId" clId="{F51D7F1D-D54C-4B79-B7B0-8C7802525565}" dt="2024-05-06T15:23:33.345" v="108" actId="21"/>
          <ac:spMkLst>
            <pc:docMk/>
            <pc:sldMk cId="3386289717" sldId="267"/>
            <ac:spMk id="8" creationId="{4E93FFC8-7C44-1C78-B81B-69C4AC24DC1E}"/>
          </ac:spMkLst>
        </pc:spChg>
        <pc:picChg chg="del">
          <ac:chgData name="Shruti Shruti" userId="fa64826cae0ad1dc" providerId="LiveId" clId="{F51D7F1D-D54C-4B79-B7B0-8C7802525565}" dt="2024-05-06T15:23:27.497" v="106" actId="478"/>
          <ac:picMkLst>
            <pc:docMk/>
            <pc:sldMk cId="3386289717" sldId="267"/>
            <ac:picMk id="2" creationId="{CC425E83-B1B8-14C5-6C71-A1F5CCBCE1C3}"/>
          </ac:picMkLst>
        </pc:picChg>
        <pc:picChg chg="add mod">
          <ac:chgData name="Shruti Shruti" userId="fa64826cae0ad1dc" providerId="LiveId" clId="{F51D7F1D-D54C-4B79-B7B0-8C7802525565}" dt="2024-05-06T15:29:30.142" v="117" actId="1076"/>
          <ac:picMkLst>
            <pc:docMk/>
            <pc:sldMk cId="3386289717" sldId="267"/>
            <ac:picMk id="3" creationId="{30B205A9-36AB-95EC-711F-FE5BF83669D0}"/>
          </ac:picMkLst>
        </pc:picChg>
        <pc:picChg chg="del">
          <ac:chgData name="Shruti Shruti" userId="fa64826cae0ad1dc" providerId="LiveId" clId="{F51D7F1D-D54C-4B79-B7B0-8C7802525565}" dt="2024-05-06T15:23:25.416" v="105" actId="478"/>
          <ac:picMkLst>
            <pc:docMk/>
            <pc:sldMk cId="3386289717" sldId="267"/>
            <ac:picMk id="5" creationId="{68292E1B-C3DA-79E4-F067-A632E9261E22}"/>
          </ac:picMkLst>
        </pc:picChg>
        <pc:picChg chg="add mod">
          <ac:chgData name="Shruti Shruti" userId="fa64826cae0ad1dc" providerId="LiveId" clId="{F51D7F1D-D54C-4B79-B7B0-8C7802525565}" dt="2024-05-06T15:29:19.836" v="116" actId="1076"/>
          <ac:picMkLst>
            <pc:docMk/>
            <pc:sldMk cId="3386289717" sldId="267"/>
            <ac:picMk id="6" creationId="{51686ABB-C538-FF82-8786-4DF0E7B634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B3672-C365-4847-AB82-6B24204565EE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93E2F-98D0-4669-8BB5-68FDE9CA6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09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CBB65-19C8-4168-8956-87E8CD913E0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60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15DF-A543-CC77-1867-4EA7E7D3F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1AE25-9142-C149-8C91-0CDDE1CE1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78553-F11A-6E43-92F7-F391A2C1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C232-BD02-AF01-0646-312D9CB13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FC826-52A2-8B08-8422-40876A53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61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91BD-DEC1-2528-5B28-28D82AEE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EB70A-7DD9-1B99-3E32-8F65F9828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86119-49E0-BB85-70B3-EDC60825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7FF05-EFAC-E3C2-BA6A-EF6CE8CD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6508B-90DE-018F-2183-F0F7D1CD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87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6F402-E08D-02A5-DB25-8804F8484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055CB-3688-4748-D6E2-257A01BEE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31A6-F59D-9C5E-0093-8D46CD46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4672-C62A-D496-985D-40C197BB4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B7A46-3EAA-10DE-6A2E-2E674B8B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76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1A9E-4A40-956F-E86C-39E435C5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94B93-B4A7-20FB-5C16-6F0DD3678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A71F9-1E77-F9F5-3653-100F2B044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E5161-C0CC-8C79-FF45-E346A1310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A5EE-CA5B-207F-81EF-9EFB6132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955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596E-BA7D-620D-6B28-99D1500B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47B91-AA48-ED2D-5006-5FEF54F0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1B219-5569-4955-B48E-8AED6016A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0E7B1-32AF-F87A-80CD-359222FB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A0C71-9D5C-AD69-A837-BE9480DE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12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D2276-975A-B50E-494E-B977349E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3E817-6534-B165-C92F-F9D8C1E18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5BA14-63CB-684B-3201-87DE39C58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37556-DD1E-0F08-DB69-FCEB25C8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666A2-D99F-E683-5106-3EE2665A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3BF0A-09B2-502B-7243-8745EBE1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37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6B377-E5FF-E442-BE72-F339E9CAF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345E1-8A9B-51D1-08CF-41BC13312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F3531-54FF-2B25-6DC2-8191C4628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7016B-6F89-699F-A46D-126CB5C29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BFD64-E5A4-084E-72EA-EC05DC953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4575E-391F-4190-072C-BE21A241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3263D-1A10-2479-159D-8D0791F5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788D1C-8502-8DD8-89DC-41CC236D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4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AC8CC-D5B5-BF7E-157D-16145ED5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B73A4-F95C-50DE-EAA6-860592B88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291F1-D640-F779-5C6B-A433F6D5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5CBBB-505F-BE1E-293A-7660D0D8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59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EA625-C97A-3E2E-A97D-279994DB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07B07-24B9-D512-0169-7CD81315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10711-D69A-57BC-AF57-5DFD5397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53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62A3-0427-AFD4-A21C-C2A85029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06F8-81CE-C579-BB45-99F560F3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E362B-6E38-F83B-8B4B-8173CF853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CAE9F-B585-5C1A-6515-2C42403A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ECF2-B261-85DE-C156-926DDCD0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7E387-E0BB-37F1-B0C9-C9B81E2A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0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66EF-F422-C149-CDD2-D346C68D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6B0C7-F927-907B-7B4D-C87D59AD7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B99C3-AC0A-AB7F-FCC7-DAA7424E8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2DF82-0C6F-2B20-7716-42B4D65C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6C76A-1D38-C8A7-8F00-60252CA9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4B1AC-783D-3E88-50BB-DFF38A80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48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B12548-EBA9-C565-3877-467B9DAC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1D638-D2FA-B35B-5BB5-261CBB4EA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F944-0652-63A8-8BDA-E09D0D9FB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38FC8-9C93-4837-AB07-F018363804FB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F62A9-EF82-66C1-8A01-EB14BBBA2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CC506-348A-B1D1-2A8B-3AABD9ABD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D132E-30E0-4606-8FFD-EEB11BC6C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65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1.m4a"/><Relationship Id="rId7" Type="http://schemas.openxmlformats.org/officeDocument/2006/relationships/image" Target="../media/image14.png"/><Relationship Id="rId2" Type="http://schemas.microsoft.com/office/2007/relationships/media" Target="../media/media1.m4a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2.m4a"/><Relationship Id="rId7" Type="http://schemas.openxmlformats.org/officeDocument/2006/relationships/image" Target="../media/image17.png"/><Relationship Id="rId2" Type="http://schemas.microsoft.com/office/2007/relationships/media" Target="../media/media2.m4a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35838C-3EB8-9B83-703B-D15DE88D19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92E1B-C3DA-79E4-F067-A632E926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42"/>
            <a:ext cx="5740924" cy="6583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93FFC8-7C44-1C78-B81B-69C4AC24DC1E}"/>
              </a:ext>
            </a:extLst>
          </p:cNvPr>
          <p:cNvSpPr txBox="1"/>
          <p:nvPr/>
        </p:nvSpPr>
        <p:spPr>
          <a:xfrm>
            <a:off x="5524106" y="2064470"/>
            <a:ext cx="6334814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0" i="0" dirty="0">
                <a:solidFill>
                  <a:srgbClr val="B09852"/>
                </a:solidFill>
                <a:effectLst/>
                <a:latin typeface="Raleway" panose="020B0503030101060003" pitchFamily="34" charset="0"/>
              </a:rPr>
              <a:t>2024</a:t>
            </a:r>
          </a:p>
          <a:p>
            <a:pPr algn="ctr"/>
            <a:r>
              <a:rPr lang="en-IN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anose="020B0503030101060003" pitchFamily="34" charset="0"/>
              </a:rPr>
              <a:t> SQL </a:t>
            </a:r>
          </a:p>
          <a:p>
            <a:pPr algn="ctr"/>
            <a:r>
              <a:rPr lang="en-IN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anose="020B0503030101060003" pitchFamily="34" charset="0"/>
              </a:rPr>
              <a:t> Analysis</a:t>
            </a:r>
          </a:p>
          <a:p>
            <a:pPr algn="ctr"/>
            <a:endParaRPr lang="en-IN" sz="2400" dirty="0">
              <a:solidFill>
                <a:schemeClr val="accent4">
                  <a:lumMod val="60000"/>
                  <a:lumOff val="40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IN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anose="020B0503030101060003" pitchFamily="34" charset="0"/>
              </a:rPr>
              <a:t>-By Shruti Shrivastava</a:t>
            </a:r>
          </a:p>
        </p:txBody>
      </p:sp>
      <p:pic>
        <p:nvPicPr>
          <p:cNvPr id="2" name="Picture 1" descr="A logo with a statue on it">
            <a:extLst>
              <a:ext uri="{FF2B5EF4-FFF2-40B4-BE49-F238E27FC236}">
                <a16:creationId xmlns:a16="http://schemas.microsoft.com/office/drawing/2014/main" id="{CC425E83-B1B8-14C5-6C71-A1F5CCBCE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24" y="352230"/>
            <a:ext cx="5416102" cy="1640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692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8"/>
    </mc:Choice>
    <mc:Fallback xmlns="">
      <p:transition spd="slow" advTm="5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35838C-3EB8-9B83-703B-D15DE88D19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205A9-36AB-95EC-711F-FE5BF836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41" y="1151861"/>
            <a:ext cx="8669263" cy="2639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86ABB-C538-FF82-8786-4DF0E7B63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865" y="0"/>
            <a:ext cx="4861246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628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8"/>
    </mc:Choice>
    <mc:Fallback>
      <p:transition spd="slow" advTm="5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0248 0.5960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259A0-24BD-4449-B26B-3E62B987F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7CB5EE-81AB-517F-A877-17F26D55B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17" y="886119"/>
            <a:ext cx="7654441" cy="55733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7757E-9FB2-EFBD-F114-4C14D381E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05" y="1021386"/>
            <a:ext cx="493819" cy="5310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5A512-4305-EC8E-7BCD-AA5E693FFE70}"/>
              </a:ext>
            </a:extLst>
          </p:cNvPr>
          <p:cNvSpPr txBox="1"/>
          <p:nvPr/>
        </p:nvSpPr>
        <p:spPr>
          <a:xfrm>
            <a:off x="1799919" y="2050471"/>
            <a:ext cx="422233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    </a:t>
            </a:r>
            <a:r>
              <a:rPr lang="en-IN" sz="6600" b="1" dirty="0">
                <a:latin typeface="Raleway" pitchFamily="2" charset="0"/>
              </a:rPr>
              <a:t>Tables</a:t>
            </a:r>
            <a:endParaRPr lang="en-IN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800" dirty="0">
                <a:latin typeface="Raleway" pitchFamily="2" charset="0"/>
              </a:rPr>
              <a:t>Winners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800" dirty="0">
                <a:latin typeface="Raleway" pitchFamily="2" charset="0"/>
              </a:rPr>
              <a:t>Movies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800" dirty="0">
                <a:latin typeface="Raleway" pitchFamily="2" charset="0"/>
              </a:rPr>
              <a:t>Nominees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61A3DA-4A7A-3EBD-9946-8DA8F1130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276" y="180411"/>
            <a:ext cx="1338278" cy="9885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362D5-5F2A-90CC-9AB2-A643777B9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2167" y="3089883"/>
            <a:ext cx="724777" cy="19810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A69FEE-3B8E-DB46-C0CD-61E808BF5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1770" y="4986786"/>
            <a:ext cx="1427839" cy="150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709810-1534-FA7E-895C-6E59562140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5491" y="1674627"/>
            <a:ext cx="1154180" cy="11157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4385828"/>
      </p:ext>
    </p:extLst>
  </p:cSld>
  <p:clrMapOvr>
    <a:masterClrMapping/>
  </p:clrMapOvr>
  <p:transition spd="slow" advTm="365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78333 L 1.875E-6 1.033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DAB51112-AD7E-5F43-5689-1532C0A84A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247194"/>
            <a:ext cx="30480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664C6-61DA-6B77-C28D-6A1D35972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018" y="-71120"/>
            <a:ext cx="12396458" cy="7030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375809-1412-AB90-B9AA-D42B68B6D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8403" y="1452414"/>
            <a:ext cx="2072820" cy="47004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14A7BD-A31F-E656-1426-7BAB41F9A3B5}"/>
              </a:ext>
            </a:extLst>
          </p:cNvPr>
          <p:cNvSpPr txBox="1"/>
          <p:nvPr/>
        </p:nvSpPr>
        <p:spPr>
          <a:xfrm>
            <a:off x="2321925" y="317679"/>
            <a:ext cx="65846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gradFill>
                  <a:gsLst>
                    <a:gs pos="1000">
                      <a:srgbClr val="8F5D0B"/>
                    </a:gs>
                    <a:gs pos="86000">
                      <a:srgbClr val="CA9F37"/>
                    </a:gs>
                    <a:gs pos="55000">
                      <a:srgbClr val="F2CA56"/>
                    </a:gs>
                    <a:gs pos="52000">
                      <a:srgbClr val="FBD45D"/>
                    </a:gs>
                    <a:gs pos="82350">
                      <a:srgbClr val="C89B3F"/>
                    </a:gs>
                    <a:gs pos="100000">
                      <a:srgbClr val="CA993A"/>
                    </a:gs>
                  </a:gsLst>
                  <a:lin ang="17322308" scaled="1"/>
                </a:gradFill>
                <a:latin typeface="Raleway" panose="020B0503030101060003" pitchFamily="34" charset="0"/>
              </a:rPr>
              <a:t>Question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A907C-B813-4718-D907-335CD37CB89A}"/>
              </a:ext>
            </a:extLst>
          </p:cNvPr>
          <p:cNvSpPr txBox="1"/>
          <p:nvPr/>
        </p:nvSpPr>
        <p:spPr>
          <a:xfrm>
            <a:off x="0" y="1108258"/>
            <a:ext cx="108213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Raleway" pitchFamily="2" charset="0"/>
              </a:rPr>
              <a:t>1) Find the producer names along with the count of movies they have produced that won an award?</a:t>
            </a:r>
          </a:p>
          <a:p>
            <a:pPr algn="ctr"/>
            <a:endParaRPr lang="en-I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2FE026-133B-E9E0-7C5F-9C3EA30BC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736" y="1989166"/>
            <a:ext cx="9173411" cy="403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302667"/>
      </p:ext>
    </p:extLst>
  </p:cSld>
  <p:clrMapOvr>
    <a:masterClrMapping/>
  </p:clrMapOvr>
  <p:transition spd="slow" advTm="45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EEFD4A81-57B0-5123-2DF9-EC5310D99E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53A188-4B6E-A18A-F755-6D8E13C35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89AB1B-1D80-89AB-B018-1170794C61D9}"/>
              </a:ext>
            </a:extLst>
          </p:cNvPr>
          <p:cNvSpPr txBox="1"/>
          <p:nvPr/>
        </p:nvSpPr>
        <p:spPr>
          <a:xfrm>
            <a:off x="5879783" y="246559"/>
            <a:ext cx="34617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gradFill>
                  <a:gsLst>
                    <a:gs pos="1000">
                      <a:srgbClr val="8F5D0B"/>
                    </a:gs>
                    <a:gs pos="86000">
                      <a:srgbClr val="CA9F37"/>
                    </a:gs>
                    <a:gs pos="55000">
                      <a:srgbClr val="F2CA56"/>
                    </a:gs>
                    <a:gs pos="52000">
                      <a:srgbClr val="FBD45D"/>
                    </a:gs>
                    <a:gs pos="82350">
                      <a:srgbClr val="C89B3F"/>
                    </a:gs>
                    <a:gs pos="100000">
                      <a:srgbClr val="CA993A"/>
                    </a:gs>
                  </a:gsLst>
                  <a:lin ang="17322308" scaled="1"/>
                </a:gradFill>
                <a:latin typeface="Raleway" pitchFamily="2" charset="0"/>
              </a:rPr>
              <a:t>Question</a:t>
            </a:r>
            <a:r>
              <a:rPr lang="en-IN" sz="3200" b="1" dirty="0">
                <a:gradFill>
                  <a:gsLst>
                    <a:gs pos="1000">
                      <a:srgbClr val="8F5D0B"/>
                    </a:gs>
                    <a:gs pos="86000">
                      <a:srgbClr val="CA9F37"/>
                    </a:gs>
                    <a:gs pos="55000">
                      <a:srgbClr val="F2CA56"/>
                    </a:gs>
                    <a:gs pos="52000">
                      <a:srgbClr val="FBD45D"/>
                    </a:gs>
                    <a:gs pos="82350">
                      <a:srgbClr val="C89B3F"/>
                    </a:gs>
                    <a:gs pos="100000">
                      <a:srgbClr val="CA993A"/>
                    </a:gs>
                  </a:gsLst>
                  <a:lin ang="17322308" scaled="1"/>
                </a:gradFill>
                <a:latin typeface="Raleway" pitchFamily="2" charset="0"/>
              </a:rPr>
              <a:t> </a:t>
            </a:r>
            <a:r>
              <a:rPr lang="en-IN" sz="4400" b="1" dirty="0">
                <a:gradFill>
                  <a:gsLst>
                    <a:gs pos="1000">
                      <a:srgbClr val="8F5D0B"/>
                    </a:gs>
                    <a:gs pos="86000">
                      <a:srgbClr val="CA9F37"/>
                    </a:gs>
                    <a:gs pos="55000">
                      <a:srgbClr val="F2CA56"/>
                    </a:gs>
                    <a:gs pos="52000">
                      <a:srgbClr val="FBD45D"/>
                    </a:gs>
                    <a:gs pos="82350">
                      <a:srgbClr val="C89B3F"/>
                    </a:gs>
                    <a:gs pos="100000">
                      <a:srgbClr val="CA993A"/>
                    </a:gs>
                  </a:gsLst>
                  <a:lin ang="17322308" scaled="1"/>
                </a:gradFill>
                <a:latin typeface="Raleway" pitchFamily="2" charset="0"/>
              </a:rPr>
              <a:t>2</a:t>
            </a:r>
            <a:r>
              <a:rPr lang="en-IN" sz="3200" b="1" dirty="0">
                <a:gradFill>
                  <a:gsLst>
                    <a:gs pos="1000">
                      <a:srgbClr val="8F5D0B"/>
                    </a:gs>
                    <a:gs pos="86000">
                      <a:srgbClr val="CA9F37"/>
                    </a:gs>
                    <a:gs pos="55000">
                      <a:srgbClr val="F2CA56"/>
                    </a:gs>
                    <a:gs pos="52000">
                      <a:srgbClr val="FBD45D"/>
                    </a:gs>
                    <a:gs pos="82350">
                      <a:srgbClr val="C89B3F"/>
                    </a:gs>
                    <a:gs pos="100000">
                      <a:srgbClr val="CA993A"/>
                    </a:gs>
                  </a:gsLst>
                  <a:lin ang="17322308" scaled="1"/>
                </a:gradFill>
                <a:latin typeface="Raleway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7B424-1840-AFED-64A0-F232806E1941}"/>
              </a:ext>
            </a:extLst>
          </p:cNvPr>
          <p:cNvSpPr txBox="1"/>
          <p:nvPr/>
        </p:nvSpPr>
        <p:spPr>
          <a:xfrm>
            <a:off x="2814320" y="1005841"/>
            <a:ext cx="9650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FFFFFF"/>
                </a:solidFill>
                <a:effectLst/>
                <a:latin typeface="Raleway" pitchFamily="2" charset="0"/>
              </a:rPr>
              <a:t>2) Find the names of all movies along with the count of nominations they received and arrange in descending order?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5F5412-11EE-31B9-8360-95858535A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017" y="1904044"/>
            <a:ext cx="8809484" cy="43730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F34ACB-5013-2C99-9A33-BECAB57FB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510" y="1302308"/>
            <a:ext cx="2072820" cy="47004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73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3"/>
    </mc:Choice>
    <mc:Fallback xmlns="">
      <p:transition spd="slow" advTm="6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03281 -0.7270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3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85FEB4-8112-8651-25C8-313B533A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44ADD-675D-C930-2C35-72459F802B58}"/>
              </a:ext>
            </a:extLst>
          </p:cNvPr>
          <p:cNvSpPr txBox="1"/>
          <p:nvPr/>
        </p:nvSpPr>
        <p:spPr>
          <a:xfrm>
            <a:off x="3941137" y="265208"/>
            <a:ext cx="31391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gradFill>
                  <a:gsLst>
                    <a:gs pos="1000">
                      <a:srgbClr val="8F5D0B"/>
                    </a:gs>
                    <a:gs pos="86000">
                      <a:srgbClr val="CA9F37"/>
                    </a:gs>
                    <a:gs pos="55000">
                      <a:srgbClr val="F2CA56"/>
                    </a:gs>
                    <a:gs pos="52000">
                      <a:srgbClr val="FBD45D"/>
                    </a:gs>
                    <a:gs pos="82350">
                      <a:srgbClr val="C89B3F"/>
                    </a:gs>
                    <a:gs pos="100000">
                      <a:srgbClr val="CA993A"/>
                    </a:gs>
                  </a:gsLst>
                  <a:lin ang="17322308" scaled="1"/>
                </a:gradFill>
                <a:latin typeface="Raleway" panose="020B0503030101060003" pitchFamily="34" charset="0"/>
              </a:rPr>
              <a:t>Question 3</a:t>
            </a:r>
            <a:endParaRPr lang="en-IN" sz="4400" b="1" i="0" dirty="0">
              <a:gradFill>
                <a:gsLst>
                  <a:gs pos="1000">
                    <a:srgbClr val="8F5D0B"/>
                  </a:gs>
                  <a:gs pos="86000">
                    <a:srgbClr val="CA9F37"/>
                  </a:gs>
                  <a:gs pos="55000">
                    <a:srgbClr val="F2CA56"/>
                  </a:gs>
                  <a:gs pos="52000">
                    <a:srgbClr val="FBD45D"/>
                  </a:gs>
                  <a:gs pos="82350">
                    <a:srgbClr val="C89B3F"/>
                  </a:gs>
                  <a:gs pos="100000">
                    <a:srgbClr val="CA993A"/>
                  </a:gs>
                </a:gsLst>
                <a:lin ang="17322308" scaled="1"/>
              </a:gradFill>
              <a:effectLst/>
              <a:latin typeface="Raleway" panose="020B05030301010600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650406-C7C8-E2BA-BAFB-9DCB434DE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38" y="1250778"/>
            <a:ext cx="9662160" cy="7986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728A1C-6076-ABCF-81C7-7B38A1B11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48" y="2222901"/>
            <a:ext cx="8585541" cy="40160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5B752D-EDDD-1BE2-3BB6-E88A5F8AB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8587" y="1451728"/>
            <a:ext cx="2219078" cy="50320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229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7349 0.00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5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911192-5F9D-5871-BE0F-D1A66A11A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6AAA8-8494-0E05-CC14-DD3C13434F4C}"/>
              </a:ext>
            </a:extLst>
          </p:cNvPr>
          <p:cNvSpPr txBox="1"/>
          <p:nvPr/>
        </p:nvSpPr>
        <p:spPr>
          <a:xfrm>
            <a:off x="6005083" y="355600"/>
            <a:ext cx="34219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gradFill>
                  <a:gsLst>
                    <a:gs pos="1000">
                      <a:srgbClr val="8F5D0B"/>
                    </a:gs>
                    <a:gs pos="86000">
                      <a:srgbClr val="CA9F37"/>
                    </a:gs>
                    <a:gs pos="55000">
                      <a:srgbClr val="F2CA56"/>
                    </a:gs>
                    <a:gs pos="52000">
                      <a:srgbClr val="FBD45D"/>
                    </a:gs>
                    <a:gs pos="82350">
                      <a:srgbClr val="C89B3F"/>
                    </a:gs>
                    <a:gs pos="100000">
                      <a:srgbClr val="CA993A"/>
                    </a:gs>
                  </a:gsLst>
                  <a:lin ang="17322308" scaled="1"/>
                </a:gradFill>
                <a:latin typeface="Raleway" panose="020B0503030101060003" pitchFamily="34" charset="0"/>
              </a:rPr>
              <a:t>Question 4</a:t>
            </a:r>
            <a:endParaRPr lang="en-IN" sz="4400" b="1" i="0" dirty="0">
              <a:gradFill>
                <a:gsLst>
                  <a:gs pos="1000">
                    <a:srgbClr val="8F5D0B"/>
                  </a:gs>
                  <a:gs pos="86000">
                    <a:srgbClr val="CA9F37"/>
                  </a:gs>
                  <a:gs pos="55000">
                    <a:srgbClr val="F2CA56"/>
                  </a:gs>
                  <a:gs pos="52000">
                    <a:srgbClr val="FBD45D"/>
                  </a:gs>
                  <a:gs pos="82350">
                    <a:srgbClr val="C89B3F"/>
                  </a:gs>
                  <a:gs pos="100000">
                    <a:srgbClr val="CA993A"/>
                  </a:gs>
                </a:gsLst>
                <a:lin ang="17322308" scaled="1"/>
              </a:gradFill>
              <a:effectLst/>
              <a:latin typeface="Raleway" panose="020B05030301010600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A7FA11-336E-56BE-9D02-02C2B367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359" y="1334405"/>
            <a:ext cx="9408443" cy="517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8C8967-1A4A-960A-1074-94702F0C3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46" y="2236038"/>
            <a:ext cx="9058426" cy="2875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340BC0-3920-52F7-C7BB-E69C13AB9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217" y="851032"/>
            <a:ext cx="2371874" cy="53785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5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4"/>
    </mc:Choice>
    <mc:Fallback xmlns="">
      <p:transition spd="slow" advTm="5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70664 -4.81481E-6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49 0.25486 L 0.01498 -0.59792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" y="-4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AA07CD-4090-5695-5B0C-5C127D8C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15424-D5B7-40E8-E1EB-2C1F786FB124}"/>
              </a:ext>
            </a:extLst>
          </p:cNvPr>
          <p:cNvSpPr txBox="1"/>
          <p:nvPr/>
        </p:nvSpPr>
        <p:spPr>
          <a:xfrm>
            <a:off x="386499" y="1178560"/>
            <a:ext cx="10173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FFFFFF"/>
                </a:solidFill>
                <a:effectLst/>
                <a:latin typeface="Raleway" pitchFamily="2" charset="0"/>
              </a:rPr>
              <a:t>5) Retrieve the count of winners for each category from the Winners table?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DD27F0-6FE8-960A-EFA1-11787532B056}"/>
              </a:ext>
            </a:extLst>
          </p:cNvPr>
          <p:cNvSpPr txBox="1"/>
          <p:nvPr/>
        </p:nvSpPr>
        <p:spPr>
          <a:xfrm>
            <a:off x="3683000" y="91440"/>
            <a:ext cx="32970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">
                      <a:srgbClr val="8F5D0B"/>
                    </a:gs>
                    <a:gs pos="86000">
                      <a:srgbClr val="CA9F37"/>
                    </a:gs>
                    <a:gs pos="55000">
                      <a:srgbClr val="F2CA56"/>
                    </a:gs>
                    <a:gs pos="52000">
                      <a:srgbClr val="FBD45D"/>
                    </a:gs>
                    <a:gs pos="82350">
                      <a:srgbClr val="C89B3F"/>
                    </a:gs>
                    <a:gs pos="100000">
                      <a:srgbClr val="CA993A"/>
                    </a:gs>
                  </a:gsLst>
                  <a:lin ang="17322308" scaled="1"/>
                </a:gra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Question 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19ACB9-0019-95A0-C2EB-F53E5F096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646" y="840711"/>
            <a:ext cx="2393964" cy="5741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277C6-A09F-E52A-80C2-B366B0B62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9" y="1938925"/>
            <a:ext cx="9023863" cy="4061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4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0"/>
    </mc:Choice>
    <mc:Fallback xmlns="">
      <p:transition spd="slow" advTm="6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-0.74557 0.0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79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1.69088 -0.00463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4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L -0.00781 0.88032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4400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-0.00495 0.72917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3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59186-5FFC-34DC-66FE-F6D1982FA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338A81-573F-5526-289D-F89F502317A2}"/>
              </a:ext>
            </a:extLst>
          </p:cNvPr>
          <p:cNvSpPr txBox="1"/>
          <p:nvPr/>
        </p:nvSpPr>
        <p:spPr>
          <a:xfrm>
            <a:off x="2614473" y="2471708"/>
            <a:ext cx="76501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gradFill>
                  <a:gsLst>
                    <a:gs pos="1000">
                      <a:srgbClr val="8F5D0B"/>
                    </a:gs>
                    <a:gs pos="86000">
                      <a:srgbClr val="CA9F37"/>
                    </a:gs>
                    <a:gs pos="55000">
                      <a:srgbClr val="F2CA56"/>
                    </a:gs>
                    <a:gs pos="52000">
                      <a:srgbClr val="FBD45D"/>
                    </a:gs>
                    <a:gs pos="82350">
                      <a:srgbClr val="C89B3F"/>
                    </a:gs>
                    <a:gs pos="100000">
                      <a:srgbClr val="CA993A"/>
                    </a:gs>
                  </a:gsLst>
                  <a:lin ang="17322308" scaled="1"/>
                </a:gradFill>
                <a:latin typeface="Raleway" pitchFamily="2" charset="0"/>
                <a:ea typeface="Noto Sans KR" panose="020B0200000000000000" pitchFamily="34" charset="-128"/>
                <a:cs typeface="Kanit" pitchFamily="2" charset="-34"/>
              </a:rPr>
              <a:t>THANK YOU</a:t>
            </a:r>
            <a:endParaRPr lang="en-IN" sz="8000" b="1" dirty="0">
              <a:gradFill>
                <a:gsLst>
                  <a:gs pos="1000">
                    <a:srgbClr val="8F5D0B"/>
                  </a:gs>
                  <a:gs pos="86000">
                    <a:srgbClr val="CA9F37"/>
                  </a:gs>
                  <a:gs pos="55000">
                    <a:srgbClr val="F2CA56"/>
                  </a:gs>
                  <a:gs pos="52000">
                    <a:srgbClr val="FBD45D"/>
                  </a:gs>
                  <a:gs pos="82350">
                    <a:srgbClr val="C89B3F"/>
                  </a:gs>
                  <a:gs pos="100000">
                    <a:srgbClr val="CA993A"/>
                  </a:gs>
                </a:gsLst>
                <a:lin ang="17322308" scaled="1"/>
              </a:gradFill>
              <a:latin typeface="Raleway" pitchFamily="2" charset="0"/>
              <a:ea typeface="Noto Sans KR" panose="020B0200000000000000" pitchFamily="34" charset="-128"/>
              <a:cs typeface="Kanit" pitchFamily="2" charset="-3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991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556">
        <p159:morph option="byObject"/>
      </p:transition>
    </mc:Choice>
    <mc:Fallback xmlns="">
      <p:transition advTm="45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2407 L -0.00091 0.58773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84</Words>
  <Application>Microsoft Office PowerPoint</Application>
  <PresentationFormat>Widescreen</PresentationFormat>
  <Paragraphs>19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 Shruti</dc:creator>
  <cp:lastModifiedBy>Shruti Shruti</cp:lastModifiedBy>
  <cp:revision>1</cp:revision>
  <dcterms:created xsi:type="dcterms:W3CDTF">2024-05-06T12:01:31Z</dcterms:created>
  <dcterms:modified xsi:type="dcterms:W3CDTF">2024-05-06T15:30:05Z</dcterms:modified>
</cp:coreProperties>
</file>